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E280-D72D-4114-B035-32FDE58C22F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DA3BA2-ED73-4123-BB06-6BEFEDB44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E280-D72D-4114-B035-32FDE58C22F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3BA2-ED73-4123-BB06-6BEFEDB44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E280-D72D-4114-B035-32FDE58C22F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3BA2-ED73-4123-BB06-6BEFEDB44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E280-D72D-4114-B035-32FDE58C22F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DA3BA2-ED73-4123-BB06-6BEFEDB44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E280-D72D-4114-B035-32FDE58C22F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3BA2-ED73-4123-BB06-6BEFEDB443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E280-D72D-4114-B035-32FDE58C22F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3BA2-ED73-4123-BB06-6BEFEDB44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E280-D72D-4114-B035-32FDE58C22F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5DA3BA2-ED73-4123-BB06-6BEFEDB443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E280-D72D-4114-B035-32FDE58C22F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3BA2-ED73-4123-BB06-6BEFEDB44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E280-D72D-4114-B035-32FDE58C22F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3BA2-ED73-4123-BB06-6BEFEDB44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E280-D72D-4114-B035-32FDE58C22F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3BA2-ED73-4123-BB06-6BEFEDB44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E280-D72D-4114-B035-32FDE58C22F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3BA2-ED73-4123-BB06-6BEFEDB443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59E280-D72D-4114-B035-32FDE58C22F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DA3BA2-ED73-4123-BB06-6BEFEDB443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East or west?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May, 5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spaceship</a:t>
            </a:r>
            <a:endParaRPr lang="ru-RU" dirty="0"/>
          </a:p>
        </p:txBody>
      </p:sp>
      <p:pic>
        <p:nvPicPr>
          <p:cNvPr id="4" name="Содержимое 3" descr="218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Match the  words and phrases which have  a similar meaning.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 1. something you see very often               1.find out</a:t>
            </a:r>
            <a:endParaRPr lang="ru-RU" dirty="0" smtClean="0"/>
          </a:p>
          <a:p>
            <a:r>
              <a:rPr lang="en-US" dirty="0" smtClean="0"/>
              <a:t>      2  talking in a friendly way                       2.express ourselves</a:t>
            </a:r>
            <a:endParaRPr lang="ru-RU" dirty="0" smtClean="0"/>
          </a:p>
          <a:p>
            <a:r>
              <a:rPr lang="en-US" dirty="0" smtClean="0"/>
              <a:t>      3.  worried                                                 3.get in touch with</a:t>
            </a:r>
            <a:endParaRPr lang="ru-RU" dirty="0" smtClean="0"/>
          </a:p>
          <a:p>
            <a:r>
              <a:rPr lang="en-US" dirty="0" smtClean="0"/>
              <a:t>      4.  not able to see                                       4. amateur</a:t>
            </a:r>
            <a:endParaRPr lang="ru-RU" dirty="0" smtClean="0"/>
          </a:p>
          <a:p>
            <a:r>
              <a:rPr lang="en-US" dirty="0" smtClean="0"/>
              <a:t>      5.  created                                                  5.distant</a:t>
            </a:r>
            <a:endParaRPr lang="ru-RU" dirty="0" smtClean="0"/>
          </a:p>
          <a:p>
            <a:r>
              <a:rPr lang="en-US" dirty="0" smtClean="0"/>
              <a:t>      6.  included                                                6.lit</a:t>
            </a:r>
            <a:endParaRPr lang="ru-RU" dirty="0" smtClean="0"/>
          </a:p>
          <a:p>
            <a:r>
              <a:rPr lang="en-US" dirty="0" smtClean="0"/>
              <a:t>      7. say how we feel                                     7.chattering</a:t>
            </a:r>
            <a:endParaRPr lang="ru-RU" dirty="0" smtClean="0"/>
          </a:p>
          <a:p>
            <a:r>
              <a:rPr lang="en-US" dirty="0" smtClean="0"/>
              <a:t>      8. not telling the truth                                8. broadcast  </a:t>
            </a:r>
            <a:endParaRPr lang="ru-RU" dirty="0" smtClean="0"/>
          </a:p>
          <a:p>
            <a:r>
              <a:rPr lang="en-US" dirty="0" smtClean="0"/>
              <a:t>      9. not professional                                     9. types</a:t>
            </a:r>
            <a:endParaRPr lang="ru-RU" dirty="0" smtClean="0"/>
          </a:p>
          <a:p>
            <a:r>
              <a:rPr lang="en-US" dirty="0" smtClean="0"/>
              <a:t>     10. kinds                                                   10. lying  </a:t>
            </a:r>
            <a:endParaRPr lang="ru-RU" dirty="0" smtClean="0"/>
          </a:p>
          <a:p>
            <a:r>
              <a:rPr lang="en-US" dirty="0" smtClean="0"/>
              <a:t>     11. send out                                              11. concerned                       </a:t>
            </a:r>
            <a:endParaRPr lang="ru-RU" dirty="0" smtClean="0"/>
          </a:p>
          <a:p>
            <a:r>
              <a:rPr lang="en-US" dirty="0" smtClean="0"/>
              <a:t>     12.  started( a fire)                                    12. invented               </a:t>
            </a:r>
            <a:endParaRPr lang="ru-RU" dirty="0" smtClean="0"/>
          </a:p>
          <a:p>
            <a:r>
              <a:rPr lang="en-US" dirty="0" smtClean="0"/>
              <a:t>     13.  learn information                               13. blind             </a:t>
            </a:r>
            <a:endParaRPr lang="ru-RU" dirty="0" smtClean="0"/>
          </a:p>
          <a:p>
            <a:r>
              <a:rPr lang="en-US" dirty="0" smtClean="0"/>
              <a:t>     14. far away                                              14 contained</a:t>
            </a:r>
            <a:endParaRPr lang="ru-RU" dirty="0" smtClean="0"/>
          </a:p>
          <a:p>
            <a:r>
              <a:rPr lang="en-US" dirty="0" smtClean="0"/>
              <a:t>     15. contact                                                15. common sight                                    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250"/>
                            </p:stCondLst>
                            <p:childTnLst>
                              <p:par>
                                <p:cTn id="13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750"/>
                            </p:stCondLst>
                            <p:childTnLst>
                              <p:par>
                                <p:cTn id="1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750"/>
                            </p:stCondLst>
                            <p:childTnLst>
                              <p:par>
                                <p:cTn id="2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250"/>
                            </p:stCondLst>
                            <p:childTnLst>
                              <p:par>
                                <p:cTn id="2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750"/>
                            </p:stCondLst>
                            <p:childTnLst>
                              <p:par>
                                <p:cTn id="33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250"/>
                            </p:stCondLst>
                            <p:childTnLst>
                              <p:par>
                                <p:cTn id="3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750"/>
                            </p:stCondLst>
                            <p:childTnLst>
                              <p:par>
                                <p:cTn id="41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250"/>
                            </p:stCondLst>
                            <p:childTnLst>
                              <p:par>
                                <p:cTn id="4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750"/>
                            </p:stCondLst>
                            <p:childTnLst>
                              <p:par>
                                <p:cTn id="4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250"/>
                            </p:stCondLst>
                            <p:childTnLst>
                              <p:par>
                                <p:cTn id="53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750"/>
                            </p:stCondLst>
                            <p:childTnLst>
                              <p:par>
                                <p:cTn id="5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250"/>
                            </p:stCondLst>
                            <p:childTnLst>
                              <p:par>
                                <p:cTn id="61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750"/>
                            </p:stCondLst>
                            <p:childTnLst>
                              <p:par>
                                <p:cTn id="6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250"/>
                            </p:stCondLst>
                            <p:childTnLst>
                              <p:par>
                                <p:cTn id="6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East or west, home is best</a:t>
            </a:r>
            <a:endParaRPr lang="ru-RU" dirty="0"/>
          </a:p>
        </p:txBody>
      </p:sp>
      <p:pic>
        <p:nvPicPr>
          <p:cNvPr id="4" name="Содержимое 3" descr="167359-1ea89-31353198-m750x7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0668" y="1554163"/>
            <a:ext cx="6735063" cy="45259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do you prefer to live?</a:t>
            </a:r>
            <a:endParaRPr lang="ru-RU" dirty="0"/>
          </a:p>
        </p:txBody>
      </p:sp>
      <p:pic>
        <p:nvPicPr>
          <p:cNvPr id="7" name="Содержимое 6" descr="красивые-картинки-пейзаж-восток-1146736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780928"/>
            <a:ext cx="4191000" cy="2308044"/>
          </a:xfrm>
        </p:spPr>
      </p:pic>
      <p:pic>
        <p:nvPicPr>
          <p:cNvPr id="8" name="Содержимое 7" descr="003_chi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659087"/>
            <a:ext cx="3756548" cy="249810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Fast food</a:t>
            </a:r>
            <a:endParaRPr lang="ru-RU" dirty="0"/>
          </a:p>
        </p:txBody>
      </p:sp>
      <p:pic>
        <p:nvPicPr>
          <p:cNvPr id="7" name="Содержимое 6" descr="Fast-Food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9737" y="1835944"/>
            <a:ext cx="5876925" cy="39624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icon</a:t>
            </a:r>
            <a:endParaRPr lang="ru-RU" dirty="0"/>
          </a:p>
        </p:txBody>
      </p:sp>
      <p:pic>
        <p:nvPicPr>
          <p:cNvPr id="4" name="Содержимое 3" descr="bogoroditsa-vladimirskaya-fragment1-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4701" y="1554163"/>
            <a:ext cx="3006998" cy="45259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Sushi, kimono</a:t>
            </a:r>
            <a:endParaRPr lang="ru-RU" dirty="0"/>
          </a:p>
        </p:txBody>
      </p:sp>
      <p:pic>
        <p:nvPicPr>
          <p:cNvPr id="4" name="Содержимое 3" descr="x_e5ad56b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9" y="1556792"/>
            <a:ext cx="6648696" cy="441473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coffee</a:t>
            </a:r>
            <a:endParaRPr lang="ru-RU" dirty="0"/>
          </a:p>
        </p:txBody>
      </p:sp>
      <p:pic>
        <p:nvPicPr>
          <p:cNvPr id="4" name="Содержимое 3" descr="kofe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45444"/>
            <a:ext cx="8686800" cy="43434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troika</a:t>
            </a:r>
            <a:endParaRPr lang="ru-RU" dirty="0"/>
          </a:p>
        </p:txBody>
      </p:sp>
      <p:pic>
        <p:nvPicPr>
          <p:cNvPr id="4" name="Содержимое 3" descr="troika_belyh_loshade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7430" y="1554163"/>
            <a:ext cx="7241539" cy="45259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National holidays</a:t>
            </a:r>
            <a:endParaRPr lang="ru-RU" dirty="0"/>
          </a:p>
        </p:txBody>
      </p:sp>
      <p:pic>
        <p:nvPicPr>
          <p:cNvPr id="4" name="Содержимое 3" descr="153e498627b53a8c549254c787b5cab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4600" y="1554163"/>
            <a:ext cx="6787200" cy="45259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Fashionable clothes</a:t>
            </a:r>
            <a:endParaRPr lang="ru-RU" dirty="0"/>
          </a:p>
        </p:txBody>
      </p:sp>
      <p:pic>
        <p:nvPicPr>
          <p:cNvPr id="4" name="Содержимое 3" descr="an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9450" y="1607344"/>
            <a:ext cx="7937500" cy="4419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</TotalTime>
  <Words>168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East or west?</vt:lpstr>
      <vt:lpstr>Where do you prefer to live?</vt:lpstr>
      <vt:lpstr>Fast food</vt:lpstr>
      <vt:lpstr>icon</vt:lpstr>
      <vt:lpstr>Sushi, kimono</vt:lpstr>
      <vt:lpstr>coffee</vt:lpstr>
      <vt:lpstr>troika</vt:lpstr>
      <vt:lpstr>National holidays</vt:lpstr>
      <vt:lpstr>Fashionable clothes</vt:lpstr>
      <vt:lpstr>spaceship</vt:lpstr>
      <vt:lpstr> Match the  words and phrases which have  a similar meaning.</vt:lpstr>
      <vt:lpstr>East or west, home is best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 or west?</dc:title>
  <dc:creator>GLEB</dc:creator>
  <cp:lastModifiedBy>GLEB</cp:lastModifiedBy>
  <cp:revision>8</cp:revision>
  <dcterms:created xsi:type="dcterms:W3CDTF">2016-05-03T11:02:09Z</dcterms:created>
  <dcterms:modified xsi:type="dcterms:W3CDTF">2016-05-04T18:11:10Z</dcterms:modified>
</cp:coreProperties>
</file>